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  <p:sldId id="258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135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59786"/>
            <a:ext cx="9141619" cy="39821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66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zh-CN" altLang="en-US" dirty="0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0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zh-CN" altLang="en-US" dirty="0" smtClean="0"/>
              <a:t>单击以编辑母版副标题样式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AE804-9070-4912-A43A-FA90F5815462}" type="datetime1">
              <a:rPr lang="en-US" smtClean="0"/>
              <a:t>10/28/2016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Pattern recognition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D59EA-74EB-4426-9363-A4C6AA2DED66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8"/>
          <p:cNvSpPr/>
          <p:nvPr userDrawn="1"/>
        </p:nvSpPr>
        <p:spPr>
          <a:xfrm>
            <a:off x="0" y="6399630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3535902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A03DD-4076-4A20-B471-406A4504E128}" type="datetime1">
              <a:rPr lang="en-US" smtClean="0"/>
              <a:t>10/28/2016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Pattern recognition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D59EA-74EB-4426-9363-A4C6AA2DED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83729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4779"/>
            <a:ext cx="1971675" cy="5757421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4779"/>
            <a:ext cx="5800725" cy="5757420"/>
          </a:xfrm>
        </p:spPr>
        <p:txBody>
          <a:bodyPr vert="eaVert" lIns="45720" tIns="0" rIns="45720" bIns="0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08055-12C9-460D-A1E8-656BCCDB720F}" type="datetime1">
              <a:rPr lang="en-US" smtClean="0"/>
              <a:t>10/28/2016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Pattern recognition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D59EA-74EB-4426-9363-A4C6AA2DED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30542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dirty="0" smtClean="0"/>
              <a:t>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E3CEA-F198-483E-B136-E6DE4D19DBBA}" type="datetime1">
              <a:rPr lang="en-US" smtClean="0"/>
              <a:t>10/28/2016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Pattern recognition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D59EA-74EB-4426-9363-A4C6AA2DED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25406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节标题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CBDD1-7320-4ECF-A9AA-79E8433EB092}" type="datetime1">
              <a:rPr lang="en-US" smtClean="0"/>
              <a:t>10/28/2016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Pattern recognition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D59EA-74EB-4426-9363-A4C6AA2DED66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821337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6"/>
            <a:ext cx="3703320" cy="4023359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E7F7E-6272-499F-9883-ADBCE8F1C8E9}" type="datetime1">
              <a:rPr lang="en-US" smtClean="0"/>
              <a:t>10/28/2016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Pattern recognition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D59EA-74EB-4426-9363-A4C6AA2DED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17563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286760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315D9-3646-4477-8914-191D4F5FCA48}" type="datetime1">
              <a:rPr lang="en-US" smtClean="0"/>
              <a:t>10/28/2016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Pattern recognition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D59EA-74EB-4426-9363-A4C6AA2DED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13791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02107-2DCC-4A3F-B702-28FF5BE5EF3C}" type="datetime1">
              <a:rPr lang="en-US" smtClean="0"/>
              <a:t>10/28/2016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Pattern recognition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D59EA-74EB-4426-9363-A4C6AA2DED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51765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A8D22-B7D2-4543-8CC7-2709FA70EED2}" type="datetime1">
              <a:rPr lang="en-US" smtClean="0"/>
              <a:t>10/28/2016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Pattern recognition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D59EA-74EB-4426-9363-A4C6AA2DED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15019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0237" y="731520"/>
            <a:ext cx="5009393" cy="5257800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fld id="{E01D5EF2-F232-42FD-8202-359126439DFA}" type="datetime1">
              <a:rPr lang="en-US" smtClean="0"/>
              <a:t>10/28/2016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Pattern recognition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E6D59EA-74EB-4426-9363-A4C6AA2DED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45273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59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790881-1631-44BF-9266-24387BD5D6B5}" type="datetime1">
              <a:rPr lang="en-US" smtClean="0"/>
              <a:t>10/28/2016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Pattern recognition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D59EA-74EB-4426-9363-A4C6AA2DED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76946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59786"/>
            <a:ext cx="9144001" cy="39821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99630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7829" y="116785"/>
            <a:ext cx="8020594" cy="68004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zh-CN" altLang="en-US" dirty="0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7829" y="856989"/>
            <a:ext cx="8020594" cy="5444238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zh-CN" altLang="en-US" dirty="0" smtClean="0"/>
              <a:t>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48DFB841-6234-457D-A7AC-A693C06FBEC2}" type="datetime1">
              <a:rPr lang="en-US" smtClean="0"/>
              <a:t>10/28/2016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Pattern recognition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Page </a:t>
            </a:r>
            <a:fld id="{0E6D59EA-74EB-4426-9363-A4C6AA2DED66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587829" y="796832"/>
            <a:ext cx="8020594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152025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hf hdr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0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Lab 1</a:t>
            </a:r>
            <a:endParaRPr 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825038" y="4455620"/>
            <a:ext cx="7543800" cy="1495013"/>
          </a:xfrm>
        </p:spPr>
        <p:txBody>
          <a:bodyPr/>
          <a:lstStyle/>
          <a:p>
            <a:r>
              <a:rPr lang="en-US" dirty="0" smtClean="0"/>
              <a:t>Ying </a:t>
            </a:r>
            <a:r>
              <a:rPr lang="en-US" dirty="0" err="1" smtClean="0"/>
              <a:t>shen</a:t>
            </a:r>
            <a:endParaRPr lang="en-US" dirty="0" smtClean="0"/>
          </a:p>
          <a:p>
            <a:r>
              <a:rPr lang="en-US" dirty="0" err="1" smtClean="0"/>
              <a:t>Sse</a:t>
            </a:r>
            <a:r>
              <a:rPr lang="en-US" dirty="0" smtClean="0"/>
              <a:t>, </a:t>
            </a:r>
            <a:r>
              <a:rPr lang="en-US" dirty="0" err="1" smtClean="0"/>
              <a:t>tongji</a:t>
            </a:r>
            <a:r>
              <a:rPr lang="en-US" dirty="0" smtClean="0"/>
              <a:t> university</a:t>
            </a:r>
          </a:p>
          <a:p>
            <a:r>
              <a:rPr lang="en-US" dirty="0" smtClean="0"/>
              <a:t>Oct. </a:t>
            </a:r>
            <a:r>
              <a:rPr lang="en-US" dirty="0" smtClean="0"/>
              <a:t>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6778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Experiment content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Read the codes and run </a:t>
            </a:r>
            <a:r>
              <a:rPr lang="en-US" dirty="0" err="1" smtClean="0">
                <a:solidFill>
                  <a:schemeClr val="accent1"/>
                </a:solidFill>
              </a:rPr>
              <a:t>fisherLDAExperiment.m</a:t>
            </a:r>
            <a:endParaRPr lang="en-US" dirty="0" smtClean="0">
              <a:solidFill>
                <a:schemeClr val="accent1"/>
              </a:solidFill>
            </a:endParaRPr>
          </a:p>
          <a:p>
            <a:r>
              <a:rPr lang="en-US" dirty="0" smtClean="0"/>
              <a:t>Try other attributes to train the classifier by changing line 6 and 7</a:t>
            </a:r>
          </a:p>
          <a:p>
            <a:r>
              <a:rPr lang="en-US" dirty="0" smtClean="0"/>
              <a:t>Test a new sample by changing line 51</a:t>
            </a:r>
            <a:endParaRPr 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E3CEA-F198-483E-B136-E6DE4D19DBBA}" type="datetime1">
              <a:rPr lang="en-US" smtClean="0"/>
              <a:t>10/28/2016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Pattern recognition</a:t>
            </a:r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D59EA-74EB-4426-9363-A4C6AA2DED6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8755275"/>
      </p:ext>
    </p:extLst>
  </p:cSld>
  <p:clrMapOvr>
    <a:masterClrMapping/>
  </p:clrMapOvr>
</p:sld>
</file>

<file path=ppt/theme/theme1.xml><?xml version="1.0" encoding="utf-8"?>
<a:theme xmlns:a="http://schemas.openxmlformats.org/drawingml/2006/main" name="回顾">
  <a:themeElements>
    <a:clrScheme name="回顾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回顾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回顾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41</TotalTime>
  <Words>44</Words>
  <Application>Microsoft Office PowerPoint</Application>
  <PresentationFormat>全屏显示(4:3)</PresentationFormat>
  <Paragraphs>11</Paragraphs>
  <Slides>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6" baseType="lpstr">
      <vt:lpstr>宋体</vt:lpstr>
      <vt:lpstr>Calibri</vt:lpstr>
      <vt:lpstr>Calibri Light</vt:lpstr>
      <vt:lpstr>回顾</vt:lpstr>
      <vt:lpstr>Lab 1</vt:lpstr>
      <vt:lpstr>Experiment content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Lab 1</dc:title>
  <dc:creator>Ying Shen</dc:creator>
  <cp:lastModifiedBy>Ying Shen</cp:lastModifiedBy>
  <cp:revision>7</cp:revision>
  <dcterms:created xsi:type="dcterms:W3CDTF">2016-10-28T03:13:57Z</dcterms:created>
  <dcterms:modified xsi:type="dcterms:W3CDTF">2016-10-28T03:55:36Z</dcterms:modified>
</cp:coreProperties>
</file>